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 27010: Seguridad en Comunicaciones Intersectoriales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enfoque integral para la protección de la información compartida.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588" y="912852"/>
            <a:ext cx="7738824" cy="1003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Necesidad de Normas Especializadas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702588" y="2142292"/>
            <a:ext cx="3769043" cy="2486858"/>
          </a:xfrm>
          <a:prstGeom prst="roundRect">
            <a:avLst>
              <a:gd name="adj" fmla="val 441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9728" y="2142292"/>
            <a:ext cx="91440" cy="2486858"/>
          </a:xfrm>
          <a:prstGeom prst="roundRect">
            <a:avLst>
              <a:gd name="adj" fmla="val 92211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994767" y="2365891"/>
            <a:ext cx="2922508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Ecosistemas Complejos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4767" y="2799993"/>
            <a:ext cx="3253264" cy="160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un mundo interconectado, la información fluye a través de múltiples organizaciones y sectores, creando intrincadas redes de datos.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2370" y="2142292"/>
            <a:ext cx="3769043" cy="2486858"/>
          </a:xfrm>
          <a:prstGeom prst="roundRect">
            <a:avLst>
              <a:gd name="adj" fmla="val 441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9510" y="2142292"/>
            <a:ext cx="91440" cy="2486858"/>
          </a:xfrm>
          <a:prstGeom prst="roundRect">
            <a:avLst>
              <a:gd name="adj" fmla="val 92211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4964549" y="2365891"/>
            <a:ext cx="262901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Riesgos Compartidos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964549" y="2799993"/>
            <a:ext cx="3253264" cy="160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seguridad de una entidad a menudo depende de la seguridad de sus colaboradores, haciendo que las vulnerabilidades en un punto afecten a toda la cadena.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2588" y="4829889"/>
            <a:ext cx="3769043" cy="2486858"/>
          </a:xfrm>
          <a:prstGeom prst="roundRect">
            <a:avLst>
              <a:gd name="adj" fmla="val 441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79728" y="4829889"/>
            <a:ext cx="91440" cy="2486858"/>
          </a:xfrm>
          <a:prstGeom prst="roundRect">
            <a:avLst>
              <a:gd name="adj" fmla="val 92211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994767" y="5053489"/>
            <a:ext cx="293846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Regulaciones Rigurosas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4767" y="5487591"/>
            <a:ext cx="3253264" cy="160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legislaciones exigen una gestión de seguridad robusta, especialmente en el intercambio de información sensible entre diferentes entidades.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6652379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Visión General de ISO/IEC 27010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0331" y="1538883"/>
            <a:ext cx="6316861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 27010 proporciona directrices para la gestión de la seguridad de la información cuando se comparte entre organizaciones interconectadas. Aborda la complejidad de proteger los datos en entornos de colaboración.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0331" y="3083243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Marco para la colaboración segura.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0331" y="3495675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 a todo tipo de organizaciones.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0331" y="3908108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Complementa la familia ISO 27000.</a:t>
            </a:r>
            <a:endParaRPr lang="en-US" sz="16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0828" y="1586389"/>
            <a:ext cx="6316861" cy="63168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999"/>
            <a:ext cx="74477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Alcance Estratégico de ISO 27010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58603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Intercambio Seguro de Información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03352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Establece mecanismos para garantizar la confidencialidad, integridad y disponibilidad de los datos en tránsito.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05626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335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Sectores Diversos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826187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Aplicable a cualquier sector, desde finanzas hasta salud, que requiera compartir información de manera segura.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494127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795123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Gestión de Incidentes Colaborativa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39872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cómo las organizaciones deben cooperar en la respuesta y mitigación de incidentes de seguridad.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20001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272421" y="5153739"/>
            <a:ext cx="3420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Fomento de la Confianza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4415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 un marco de confianza mutua entre las partes involucradas en el intercambio de información.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3315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0053" y="513517"/>
            <a:ext cx="7836694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Controles Clave para la Colaboración Segura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140053" y="1657231"/>
            <a:ext cx="746998" cy="1374934"/>
          </a:xfrm>
          <a:prstGeom prst="roundRect">
            <a:avLst>
              <a:gd name="adj" fmla="val 3600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16" y="2169557"/>
            <a:ext cx="280154" cy="350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73741" y="1843921"/>
            <a:ext cx="276629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Acuerdos Contractuales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073741" y="2247781"/>
            <a:ext cx="6903006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Definición clara de responsabilidades y obligaciones de seguridad en los acuerdos de intercambio de información.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140053" y="3218855"/>
            <a:ext cx="746998" cy="1374934"/>
          </a:xfrm>
          <a:prstGeom prst="roundRect">
            <a:avLst>
              <a:gd name="adj" fmla="val 3600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16" y="3731181"/>
            <a:ext cx="280154" cy="3501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73741" y="3405545"/>
            <a:ext cx="351389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Clasificación de la Información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7073741" y="3809405"/>
            <a:ext cx="6903006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Establecimiento de niveles de clasificación para determinar los controles de seguridad adecuados en cada caso.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6140053" y="4780478"/>
            <a:ext cx="746998" cy="1374934"/>
          </a:xfrm>
          <a:prstGeom prst="roundRect">
            <a:avLst>
              <a:gd name="adj" fmla="val 3600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16" y="5292804"/>
            <a:ext cx="280154" cy="3501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73741" y="4967168"/>
            <a:ext cx="396799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Canales de Comunicación Seguros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7073741" y="5371028"/>
            <a:ext cx="6903006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mecanismos criptográficos y protocolos seguros para la transmisión de datos.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6140053" y="6342102"/>
            <a:ext cx="746998" cy="1374934"/>
          </a:xfrm>
          <a:prstGeom prst="roundRect">
            <a:avLst>
              <a:gd name="adj" fmla="val 3600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416" y="6854428"/>
            <a:ext cx="280154" cy="35016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73741" y="6528792"/>
            <a:ext cx="347448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Gestión de Identidad Federada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7073741" y="6932652"/>
            <a:ext cx="6903006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Manejo de identidades y accesos de forma coherente entre las organizaciones colaboradoras.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1654"/>
            <a:ext cx="99302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 Práctico: Red Bancaria contra el Fraude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005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Desafío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5270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Múltiples bancos necesitan compartir información sobre patrones de fraude en tiempo real para prevenir ataques coordinados. La seguridad y la privacidad son primordiales.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68222"/>
            <a:ext cx="367212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Solución ISO 27010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5203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Establecimiento de acuerdos de nivel de servicio (SLA) para el intercambio de información de fraude.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2542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plataformas de comunicación encriptadas y autenticadas.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3052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Definición de un protocolo común para la clasificación y el tratamiento de alertas de fraude.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93562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Capacitación conjunta y ejercicios de simulación de incidentes.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1928932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335" y="829866"/>
            <a:ext cx="7898130" cy="889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Beneficios de la Implementación de ISO 27010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109335" y="2008823"/>
            <a:ext cx="2484358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6238994" y="2818567"/>
            <a:ext cx="22249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Mayor Confianza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109335" y="3203496"/>
            <a:ext cx="2484358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Fortalece la credibilidad y la confianza entre las organizaciones asociadas.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816102" y="2008823"/>
            <a:ext cx="2484477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8861108" y="2818567"/>
            <a:ext cx="239434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Reducción de Riesgos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16102" y="3203496"/>
            <a:ext cx="2484477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Disminuye la probabilidad de incidentes de seguridad al compartir información.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1522988" y="2008823"/>
            <a:ext cx="2484358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11522988" y="2818567"/>
            <a:ext cx="2484358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Cumplimiento Normativo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22988" y="3481626"/>
            <a:ext cx="2484358" cy="1139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Ayuda a las organizaciones a cumplir con regulaciones como GDPR y otras leyes de protección de datos.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816102" y="5065752"/>
            <a:ext cx="2484477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4600" dirty="0"/>
          </a:p>
        </p:txBody>
      </p:sp>
      <p:sp>
        <p:nvSpPr>
          <p:cNvPr id="14" name="Text 11"/>
          <p:cNvSpPr/>
          <p:nvPr/>
        </p:nvSpPr>
        <p:spPr>
          <a:xfrm>
            <a:off x="8945880" y="5875496"/>
            <a:ext cx="22249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Eficiencia Operativa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816102" y="6260425"/>
            <a:ext cx="2484477" cy="1139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 los procesos de intercambio de información, haciendo que sean más seguros y fluidos.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747" y="504230"/>
            <a:ext cx="7280910" cy="458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Desafíos Comunes en la Implementación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641747" y="1168837"/>
            <a:ext cx="22860" cy="6560820"/>
          </a:xfrm>
          <a:prstGeom prst="roundRect">
            <a:avLst>
              <a:gd name="adj" fmla="val 33689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64607" y="1168837"/>
            <a:ext cx="7860506" cy="1365171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47963" y="1359813"/>
            <a:ext cx="2910721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Armonización de Políticas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47963" y="1756291"/>
            <a:ext cx="7486174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Conciliar las políticas y procedimientos de seguridad de múltiples organizaciones puede ser complejo.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64607" y="2900720"/>
            <a:ext cx="7860506" cy="1365171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47963" y="3091696"/>
            <a:ext cx="2776657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Recursos y Capacitación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47963" y="3488174"/>
            <a:ext cx="7486174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falta de personal cualificado y recursos adecuados puede dificultar la implementación efectiva.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64607" y="4632603"/>
            <a:ext cx="7860506" cy="1365171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47963" y="4823579"/>
            <a:ext cx="256865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Cultura Organizacional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47963" y="5220057"/>
            <a:ext cx="7486174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Superar la resistencia al cambio y fomentar una cultura de seguridad colaborativa es crucial.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64607" y="6364486"/>
            <a:ext cx="7860506" cy="1365171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47963" y="6555462"/>
            <a:ext cx="317694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Tecnología y Compatibilidad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47963" y="6951940"/>
            <a:ext cx="7486174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Garantizar la interoperabilidad y compatibilidad de las soluciones tecnológicas entre las partes.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357" y="595074"/>
            <a:ext cx="7629287" cy="1081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 27010 y su Relación con ISO 27001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757357" y="1920240"/>
            <a:ext cx="762928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 27010 no es una norma independiente, sino una extensión de ISO 27001.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57" y="2856071"/>
            <a:ext cx="1082040" cy="15930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55733" y="3072408"/>
            <a:ext cx="313777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 27001: Fundamento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2055733" y="3540323"/>
            <a:ext cx="6330910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Establece un Sistema de Gestión de la Seguridad de la Información (SGSI) para una organización.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57" y="4449128"/>
            <a:ext cx="1082040" cy="15930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55733" y="4665464"/>
            <a:ext cx="2795111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 27010: Extensión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2055733" y="5133380"/>
            <a:ext cx="6330910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 los principios del SGSI a la seguridad de la información compartida entre múltiples entidades.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57" y="6042184"/>
            <a:ext cx="1082040" cy="15930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55733" y="6258520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Complementariedad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2055733" y="6726436"/>
            <a:ext cx="6330910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Ambas normas trabajan en conjunto para proporcionar una protección integral de la información.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2025-10-01T16:20:26Z</dcterms:created>
  <dcterms:modified xsi:type="dcterms:W3CDTF">2025-10-01T16:20:26Z</dcterms:modified>
</cp:coreProperties>
</file>